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23" r:id="rId2"/>
  </p:sldMasterIdLst>
  <p:sldIdLst>
    <p:sldId id="256" r:id="rId3"/>
    <p:sldId id="257" r:id="rId4"/>
    <p:sldId id="259" r:id="rId5"/>
    <p:sldId id="266" r:id="rId6"/>
    <p:sldId id="260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61" r:id="rId21"/>
    <p:sldId id="262" r:id="rId22"/>
    <p:sldId id="263" r:id="rId23"/>
    <p:sldId id="264" r:id="rId24"/>
    <p:sldId id="271" r:id="rId25"/>
    <p:sldId id="270" r:id="rId26"/>
    <p:sldId id="267" r:id="rId27"/>
    <p:sldId id="269" r:id="rId28"/>
    <p:sldId id="272" r:id="rId29"/>
    <p:sldId id="26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1117" autoAdjust="0"/>
  </p:normalViewPr>
  <p:slideViewPr>
    <p:cSldViewPr snapToGrid="0">
      <p:cViewPr varScale="1">
        <p:scale>
          <a:sx n="63" d="100"/>
          <a:sy n="63" d="100"/>
        </p:scale>
        <p:origin x="8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23A62E1-87F5-4992-A81C-7683D11D01CC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E92F601-52D6-4D1D-A2F6-AA375026C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04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62E1-87F5-4992-A81C-7683D11D01CC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F601-52D6-4D1D-A2F6-AA375026C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5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62E1-87F5-4992-A81C-7683D11D01CC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F601-52D6-4D1D-A2F6-AA375026C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40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62E1-87F5-4992-A81C-7683D11D01CC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F601-52D6-4D1D-A2F6-AA375026C7FC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350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62E1-87F5-4992-A81C-7683D11D01CC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F601-52D6-4D1D-A2F6-AA375026C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12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62E1-87F5-4992-A81C-7683D11D01CC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F601-52D6-4D1D-A2F6-AA375026C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54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62E1-87F5-4992-A81C-7683D11D01CC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F601-52D6-4D1D-A2F6-AA375026C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23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62E1-87F5-4992-A81C-7683D11D01CC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F601-52D6-4D1D-A2F6-AA375026C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577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62E1-87F5-4992-A81C-7683D11D01CC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F601-52D6-4D1D-A2F6-AA375026C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76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62E1-87F5-4992-A81C-7683D11D01CC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F601-52D6-4D1D-A2F6-AA375026C7F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342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62E1-87F5-4992-A81C-7683D11D01CC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F601-52D6-4D1D-A2F6-AA375026C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39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62E1-87F5-4992-A81C-7683D11D01CC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F601-52D6-4D1D-A2F6-AA375026C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6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62E1-87F5-4992-A81C-7683D11D01CC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F601-52D6-4D1D-A2F6-AA375026C7F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3467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62E1-87F5-4992-A81C-7683D11D01CC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F601-52D6-4D1D-A2F6-AA375026C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529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62E1-87F5-4992-A81C-7683D11D01CC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F601-52D6-4D1D-A2F6-AA375026C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9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62E1-87F5-4992-A81C-7683D11D01CC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F601-52D6-4D1D-A2F6-AA375026C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889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62E1-87F5-4992-A81C-7683D11D01CC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F601-52D6-4D1D-A2F6-AA375026C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298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23A62E1-87F5-4992-A81C-7683D11D01CC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92F601-52D6-4D1D-A2F6-AA375026C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536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62E1-87F5-4992-A81C-7683D11D01CC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F601-52D6-4D1D-A2F6-AA375026C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9573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62E1-87F5-4992-A81C-7683D11D01CC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F601-52D6-4D1D-A2F6-AA375026C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469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62E1-87F5-4992-A81C-7683D11D01CC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F601-52D6-4D1D-A2F6-AA375026C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99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62E1-87F5-4992-A81C-7683D11D01CC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F601-52D6-4D1D-A2F6-AA375026C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87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62E1-87F5-4992-A81C-7683D11D01CC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F601-52D6-4D1D-A2F6-AA375026C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77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62E1-87F5-4992-A81C-7683D11D01CC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F601-52D6-4D1D-A2F6-AA375026C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30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62E1-87F5-4992-A81C-7683D11D01CC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F601-52D6-4D1D-A2F6-AA375026C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10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62E1-87F5-4992-A81C-7683D11D01CC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F601-52D6-4D1D-A2F6-AA375026C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1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62E1-87F5-4992-A81C-7683D11D01CC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F601-52D6-4D1D-A2F6-AA375026C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7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62E1-87F5-4992-A81C-7683D11D01CC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F601-52D6-4D1D-A2F6-AA375026C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58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A62E1-87F5-4992-A81C-7683D11D01CC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2F601-52D6-4D1D-A2F6-AA375026C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140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  <p:sldLayoutId id="2147483920" r:id="rId15"/>
    <p:sldLayoutId id="2147483921" r:id="rId16"/>
    <p:sldLayoutId id="214748392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23A62E1-87F5-4992-A81C-7683D11D01CC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E92F601-52D6-4D1D-A2F6-AA375026C7F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866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jp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59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4443" y="267816"/>
            <a:ext cx="11886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HealthCare Monitoring System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23803" y="1009496"/>
            <a:ext cx="6054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Using Smart Devices and IOT</a:t>
            </a:r>
          </a:p>
        </p:txBody>
      </p:sp>
    </p:spTree>
    <p:extLst>
      <p:ext uri="{BB962C8B-B14F-4D97-AF65-F5344CB8AC3E}">
        <p14:creationId xmlns:p14="http://schemas.microsoft.com/office/powerpoint/2010/main" val="36008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" y="0"/>
            <a:ext cx="12175964" cy="646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8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" y="0"/>
            <a:ext cx="12175964" cy="646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6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" y="0"/>
            <a:ext cx="12175964" cy="646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" y="0"/>
            <a:ext cx="12175964" cy="646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2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" y="0"/>
            <a:ext cx="12175964" cy="646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1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" y="0"/>
            <a:ext cx="12175964" cy="646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6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" y="0"/>
            <a:ext cx="12175964" cy="646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" y="0"/>
            <a:ext cx="12175964" cy="646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3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" y="0"/>
            <a:ext cx="12175964" cy="646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9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07245" y="420341"/>
            <a:ext cx="4352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u="sng" dirty="0" smtClean="0"/>
              <a:t>DASHBOARD SCREEN</a:t>
            </a:r>
          </a:p>
          <a:p>
            <a:pPr algn="ctr"/>
            <a:endParaRPr lang="en-US" sz="3600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774579" y="1836207"/>
            <a:ext cx="114174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Based on the user login, a customized dashboard will be displayed that provides a summary of the activities.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3801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80932" y="471857"/>
            <a:ext cx="44407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 smtClean="0"/>
              <a:t>PROBLEM STATEMENT</a:t>
            </a:r>
          </a:p>
          <a:p>
            <a:endParaRPr lang="en-US" sz="3600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774580" y="1926359"/>
            <a:ext cx="114174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The cost of treatment provided by hospitals is increasing day by day.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People</a:t>
            </a:r>
            <a:r>
              <a:rPr lang="en-US" sz="2800" dirty="0"/>
              <a:t> </a:t>
            </a:r>
            <a:r>
              <a:rPr lang="en-US" sz="2800" dirty="0" smtClean="0"/>
              <a:t>who lives in rural areas are finding it difficult to get basic medical facilities and there is lack of awareness</a:t>
            </a:r>
            <a:r>
              <a:rPr lang="en-US" sz="2800" dirty="0"/>
              <a:t> </a:t>
            </a:r>
            <a:r>
              <a:rPr lang="en-US" sz="2800" dirty="0" smtClean="0"/>
              <a:t>as well.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74580" y="3371594"/>
            <a:ext cx="1089452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Rural India is reluctant to approach hospitals and do not disclose their </a:t>
            </a:r>
            <a:endParaRPr lang="en-US" sz="2800" dirty="0"/>
          </a:p>
          <a:p>
            <a:r>
              <a:rPr lang="en-US" sz="2800" dirty="0"/>
              <a:t> </a:t>
            </a:r>
            <a:r>
              <a:rPr lang="en-US" sz="2800" dirty="0" smtClean="0"/>
              <a:t>     illness until the last stage.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Sometimes doctors are not available in case of emergency.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53956" y="4988737"/>
            <a:ext cx="106947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There is a need for a self monitoring solution for people to identify and </a:t>
            </a:r>
          </a:p>
          <a:p>
            <a:pPr algn="ctr"/>
            <a:r>
              <a:rPr lang="en-US" sz="2800" dirty="0" smtClean="0"/>
              <a:t>if needed consult specialists as soon as they are diagnosed.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6226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3547" y="420341"/>
            <a:ext cx="60794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u="sng" dirty="0" smtClean="0"/>
              <a:t>PATIENT DASHBOARD SCREEN</a:t>
            </a:r>
          </a:p>
          <a:p>
            <a:pPr algn="ctr"/>
            <a:endParaRPr lang="en-US" sz="3600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774580" y="1913480"/>
            <a:ext cx="114174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The patient dashboard screen will include features such as SOS, Google maps to locate nearby hospitals, consultation form, notifications/alerts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88" y="213467"/>
            <a:ext cx="1275009" cy="127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4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79748" y="420341"/>
            <a:ext cx="6207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u="sng" dirty="0" smtClean="0"/>
              <a:t>DOCTOR DASHBOARD SCREEN</a:t>
            </a:r>
          </a:p>
          <a:p>
            <a:pPr algn="ctr"/>
            <a:endParaRPr lang="en-US" sz="3600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774580" y="1952116"/>
            <a:ext cx="114174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The doctor dashboard screen will allow reports and prescriptions to be uploaded, selecting a particular patient assigned and monitoring his/her health statistics. Also, video conferencing can be done if required.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54" y="288148"/>
            <a:ext cx="1200329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3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744" y="187664"/>
            <a:ext cx="2102672" cy="11774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51774" y="420341"/>
            <a:ext cx="40630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u="sng" dirty="0" err="1" smtClean="0"/>
              <a:t>IoT</a:t>
            </a:r>
            <a:r>
              <a:rPr lang="en-US" sz="3600" b="1" u="sng" dirty="0" smtClean="0"/>
              <a:t> IN HEALTHCARE</a:t>
            </a:r>
          </a:p>
          <a:p>
            <a:pPr algn="ctr"/>
            <a:endParaRPr lang="en-US" sz="3600" b="1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774582" y="1896209"/>
            <a:ext cx="11417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Through the use of sensors, patient health information will be monitored in</a:t>
            </a:r>
          </a:p>
          <a:p>
            <a:pPr algn="ctr"/>
            <a:r>
              <a:rPr lang="en-US" sz="2800" dirty="0" smtClean="0"/>
              <a:t>real time and provided to doctors through notifications. For example, if a blood pressure of a patient goes above normal, an alert will be immediately be sent to the assigned doctor.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730" y="3706974"/>
            <a:ext cx="2805731" cy="25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8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9669458" cy="89825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68" y="1876743"/>
            <a:ext cx="8323132" cy="4022725"/>
          </a:xfrm>
        </p:spPr>
      </p:pic>
      <p:sp>
        <p:nvSpPr>
          <p:cNvPr id="5" name="Rectangle 4"/>
          <p:cNvSpPr/>
          <p:nvPr/>
        </p:nvSpPr>
        <p:spPr>
          <a:xfrm>
            <a:off x="1097280" y="769357"/>
            <a:ext cx="99771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</a:rPr>
              <a:t>Ultrasonic sensor is used to measure Saline level </a:t>
            </a:r>
            <a:r>
              <a:rPr lang="en-US" sz="2400" b="1" dirty="0" smtClean="0">
                <a:latin typeface="+mj-lt"/>
              </a:rPr>
              <a:t>or glucose </a:t>
            </a:r>
            <a:r>
              <a:rPr lang="en-US" sz="2400" b="1" dirty="0">
                <a:latin typeface="+mj-lt"/>
              </a:rPr>
              <a:t>level which trigger the alert in case it going to </a:t>
            </a:r>
            <a:r>
              <a:rPr lang="en-US" sz="2400" b="1" dirty="0" smtClean="0">
                <a:latin typeface="+mj-lt"/>
              </a:rPr>
              <a:t>end. Otherwise it may to lead reverse flow of blood.</a:t>
            </a:r>
            <a:endParaRPr lang="en-IN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7419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087120"/>
            <a:ext cx="10058400" cy="53066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                         </a:t>
            </a:r>
            <a:r>
              <a:rPr lang="en-US" sz="2400" b="1" dirty="0" smtClean="0"/>
              <a:t>Beacon is used to track Asthma pump in case it get lost </a:t>
            </a:r>
            <a:endParaRPr lang="en-IN" sz="2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41" y="1846263"/>
            <a:ext cx="8707120" cy="4511146"/>
          </a:xfrm>
        </p:spPr>
      </p:pic>
    </p:spTree>
    <p:extLst>
      <p:ext uri="{BB962C8B-B14F-4D97-AF65-F5344CB8AC3E}">
        <p14:creationId xmlns:p14="http://schemas.microsoft.com/office/powerpoint/2010/main" val="3377226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72160"/>
            <a:ext cx="10058400" cy="9652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For patient who is </a:t>
            </a:r>
            <a:r>
              <a:rPr lang="en-US" sz="2400" b="1" dirty="0" err="1" smtClean="0"/>
              <a:t>paralysed</a:t>
            </a:r>
            <a:r>
              <a:rPr lang="en-US" sz="2400" b="1" dirty="0" smtClean="0"/>
              <a:t> or not able to move can control any appliances         wirelessly through </a:t>
            </a:r>
            <a:r>
              <a:rPr lang="en-US" sz="2400" b="1" dirty="0" err="1" smtClean="0"/>
              <a:t>Wifi</a:t>
            </a:r>
            <a:r>
              <a:rPr lang="en-US" sz="2400" b="1" dirty="0" smtClean="0"/>
              <a:t>  like </a:t>
            </a:r>
            <a:r>
              <a:rPr lang="en-US" sz="2400" b="1" dirty="0" err="1" smtClean="0"/>
              <a:t>bulb,Fan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etc</a:t>
            </a:r>
            <a:endParaRPr lang="en-IN" sz="2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60" y="1846263"/>
            <a:ext cx="9702800" cy="4420994"/>
          </a:xfrm>
        </p:spPr>
      </p:pic>
    </p:spTree>
    <p:extLst>
      <p:ext uri="{BB962C8B-B14F-4D97-AF65-F5344CB8AC3E}">
        <p14:creationId xmlns:p14="http://schemas.microsoft.com/office/powerpoint/2010/main" val="232167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Wireless Bluetooth to Bluetooth communication from node side (Arduino with sensor) to Gateway(Raspberry pi)</a:t>
            </a:r>
            <a:endParaRPr lang="en-IN" sz="2400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640" y="1737360"/>
            <a:ext cx="4935452" cy="4538856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540" y="1737360"/>
            <a:ext cx="4595900" cy="458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23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2"/>
            <a:ext cx="10058400" cy="15596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b="1" dirty="0" smtClean="0"/>
              <a:t>Panic button with </a:t>
            </a:r>
            <a:r>
              <a:rPr lang="en-US" sz="2700" b="1" dirty="0" err="1" smtClean="0"/>
              <a:t>wifi</a:t>
            </a:r>
            <a:r>
              <a:rPr lang="en-US" sz="2700" b="1" dirty="0" smtClean="0"/>
              <a:t> chip in case any patient get heart-attack(or in case of emergency) can push the button to send Email Alert to Relatives</a:t>
            </a:r>
            <a:endParaRPr lang="en-IN" sz="2700" b="1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60" y="1846263"/>
            <a:ext cx="7376160" cy="4394517"/>
          </a:xfrm>
        </p:spPr>
      </p:pic>
    </p:spTree>
    <p:extLst>
      <p:ext uri="{BB962C8B-B14F-4D97-AF65-F5344CB8AC3E}">
        <p14:creationId xmlns:p14="http://schemas.microsoft.com/office/powerpoint/2010/main" val="3147369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4156" y="420341"/>
            <a:ext cx="2871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u="sng" dirty="0" smtClean="0"/>
              <a:t>CONCLUSION</a:t>
            </a:r>
            <a:endParaRPr lang="en-US" sz="3600" b="1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774580" y="1823328"/>
            <a:ext cx="114174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Healthcare monitoring system aims to provide health related</a:t>
            </a:r>
          </a:p>
          <a:p>
            <a:pPr algn="ctr"/>
            <a:r>
              <a:rPr lang="en-US" sz="2800" dirty="0" smtClean="0"/>
              <a:t>Information on the go. It allows medical staff and professionals to collect, analyze and track data efficiently.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893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80932" y="471857"/>
            <a:ext cx="45183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 smtClean="0"/>
              <a:t>PROPOSED SOLUTION</a:t>
            </a:r>
          </a:p>
          <a:p>
            <a:endParaRPr lang="en-US" sz="3600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774580" y="1926359"/>
            <a:ext cx="114174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Our solution involves developing an end-to-end healthcare monitoring system for both patients and doctors.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helps eliminate the time taken to diagnose a particular illness and helps provide a quick feedback to a problem.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881026" y="3719158"/>
            <a:ext cx="109858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Periodic reports will help to track a patient’s progress and allow doctors to monitor them closely.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Smart IOT Devices are used to monitor the patient in better and efficient manner.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821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1641" y="587767"/>
            <a:ext cx="8078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 smtClean="0"/>
              <a:t>TECHNOLOGY/FRAMEWORK/HARDWARE</a:t>
            </a:r>
            <a:endParaRPr lang="en-US" sz="3600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81" y="2036806"/>
            <a:ext cx="2460200" cy="10813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727" y="1776826"/>
            <a:ext cx="1323617" cy="16677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35" y="3429614"/>
            <a:ext cx="2077792" cy="12669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009" y="4708387"/>
            <a:ext cx="2415625" cy="1335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73" y="3220772"/>
            <a:ext cx="1897864" cy="13434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176" y="4664613"/>
            <a:ext cx="1668822" cy="1628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638" y="1776826"/>
            <a:ext cx="2093959" cy="15993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162" y="4639025"/>
            <a:ext cx="1648630" cy="16486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707" y="3170890"/>
            <a:ext cx="1659338" cy="16593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87" y="4768402"/>
            <a:ext cx="2290106" cy="15192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663" y="1863861"/>
            <a:ext cx="2047904" cy="14365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213" y="3417789"/>
            <a:ext cx="2012251" cy="15624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899" y="1791881"/>
            <a:ext cx="2131930" cy="16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4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6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8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23135" cy="6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6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" y="0"/>
            <a:ext cx="12175964" cy="646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2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" y="0"/>
            <a:ext cx="12175964" cy="646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9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" y="0"/>
            <a:ext cx="12175964" cy="646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1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292</TotalTime>
  <Words>418</Words>
  <Application>Microsoft Office PowerPoint</Application>
  <PresentationFormat>Widescreen</PresentationFormat>
  <Paragraphs>34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Trebuchet MS</vt:lpstr>
      <vt:lpstr>Tw Cen MT</vt:lpstr>
      <vt:lpstr>Circuit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</vt:lpstr>
      <vt:lpstr>                         Beacon is used to track Asthma pump in case it get lost </vt:lpstr>
      <vt:lpstr>For patient who is paralysed or not able to move can control any appliances         wirelessly through Wifi  like bulb,Fan etc</vt:lpstr>
      <vt:lpstr>Wireless Bluetooth to Bluetooth communication from node side (Arduino with sensor) to Gateway(Raspberry pi)</vt:lpstr>
      <vt:lpstr>     Panic button with wifi chip in case any patient get heart-attack(or in case of emergency) can push the button to send Email Alert to Relatives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Prashant Kumar</cp:lastModifiedBy>
  <cp:revision>79</cp:revision>
  <dcterms:created xsi:type="dcterms:W3CDTF">2017-12-02T16:48:59Z</dcterms:created>
  <dcterms:modified xsi:type="dcterms:W3CDTF">2017-12-03T01:54:05Z</dcterms:modified>
</cp:coreProperties>
</file>